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4" roundtripDataSignature="AMtx7mjc2tfYnYSBLJnWVl3s4Lbm/H+E7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bg>
      <p:bgPr>
        <a:solidFill>
          <a:schemeClr val="accent1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/>
          <p:nvPr>
            <p:ph type="ctrTitle"/>
          </p:nvPr>
        </p:nvSpPr>
        <p:spPr>
          <a:xfrm>
            <a:off x="603504" y="770467"/>
            <a:ext cx="10782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Calibri"/>
              <a:buNone/>
              <a:defRPr sz="8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1"/>
          <p:cNvSpPr txBox="1"/>
          <p:nvPr>
            <p:ph idx="1" type="subTitle"/>
          </p:nvPr>
        </p:nvSpPr>
        <p:spPr>
          <a:xfrm>
            <a:off x="667512" y="4206876"/>
            <a:ext cx="9228201" cy="164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2800"/>
              <a:buNone/>
              <a:defRPr sz="2800"/>
            </a:lvl2pPr>
            <a:lvl3pPr lvl="2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2400"/>
              <a:buNone/>
              <a:defRPr sz="2400"/>
            </a:lvl3pPr>
            <a:lvl4pPr lvl="3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2000"/>
              <a:buNone/>
              <a:defRPr sz="2000"/>
            </a:lvl4pPr>
            <a:lvl5pPr lvl="4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2000"/>
              <a:buNone/>
              <a:defRPr sz="2000"/>
            </a:lvl5pPr>
            <a:lvl6pPr lvl="5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2000"/>
              <a:buNone/>
              <a:defRPr sz="2000"/>
            </a:lvl6pPr>
            <a:lvl7pPr lvl="6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2000"/>
              <a:buNone/>
              <a:defRPr sz="2000"/>
            </a:lvl7pPr>
            <a:lvl8pPr lvl="7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2000"/>
              <a:buNone/>
              <a:defRPr sz="2000"/>
            </a:lvl8pPr>
            <a:lvl9pPr lvl="8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2000"/>
              <a:buNone/>
              <a:defRPr sz="2000"/>
            </a:lvl9pPr>
          </a:lstStyle>
          <a:p/>
        </p:txBody>
      </p:sp>
      <p:sp>
        <p:nvSpPr>
          <p:cNvPr id="14" name="Google Shape;14;p11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1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1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0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" type="body"/>
          </p:nvPr>
        </p:nvSpPr>
        <p:spPr>
          <a:xfrm rot="5400000">
            <a:off x="4170426" y="-1482090"/>
            <a:ext cx="3766185" cy="10753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/>
            </a:lvl1pPr>
            <a:lvl2pPr indent="-3429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/>
            </a:lvl2pPr>
            <a:lvl3pPr indent="-3429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/>
            </a:lvl3pPr>
            <a:lvl4pPr indent="-3429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/>
            </a:lvl4pPr>
            <a:lvl5pPr indent="-3429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/>
            </a:lvl5pPr>
            <a:lvl6pPr indent="-3429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/>
            </a:lvl6pPr>
            <a:lvl7pPr indent="-3429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/>
            </a:lvl7pPr>
            <a:lvl8pPr indent="-3429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/>
            </a:lvl8pPr>
            <a:lvl9pPr indent="-3429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/>
            </a:lvl9pPr>
          </a:lstStyle>
          <a:p/>
        </p:txBody>
      </p:sp>
      <p:sp>
        <p:nvSpPr>
          <p:cNvPr id="72" name="Google Shape;72;p20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0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0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1"/>
          <p:cNvSpPr txBox="1"/>
          <p:nvPr>
            <p:ph type="title"/>
          </p:nvPr>
        </p:nvSpPr>
        <p:spPr>
          <a:xfrm rot="5400000">
            <a:off x="7658100" y="1781175"/>
            <a:ext cx="4800600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" type="body"/>
          </p:nvPr>
        </p:nvSpPr>
        <p:spPr>
          <a:xfrm rot="5400000">
            <a:off x="1938338" y="-452437"/>
            <a:ext cx="5400675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/>
            </a:lvl1pPr>
            <a:lvl2pPr indent="-3429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/>
            </a:lvl2pPr>
            <a:lvl3pPr indent="-3429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/>
            </a:lvl3pPr>
            <a:lvl4pPr indent="-3429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/>
            </a:lvl4pPr>
            <a:lvl5pPr indent="-3429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/>
            </a:lvl5pPr>
            <a:lvl6pPr indent="-3429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/>
            </a:lvl6pPr>
            <a:lvl7pPr indent="-3429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/>
            </a:lvl7pPr>
            <a:lvl8pPr indent="-3429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/>
            </a:lvl8pPr>
            <a:lvl9pPr indent="-3429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/>
            </a:lvl9pPr>
          </a:lstStyle>
          <a:p/>
        </p:txBody>
      </p:sp>
      <p:sp>
        <p:nvSpPr>
          <p:cNvPr id="78" name="Google Shape;78;p21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1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1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2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" type="body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/>
            </a:lvl1pPr>
            <a:lvl2pPr indent="-3429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/>
            </a:lvl2pPr>
            <a:lvl3pPr indent="-3429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/>
            </a:lvl3pPr>
            <a:lvl4pPr indent="-3429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/>
            </a:lvl4pPr>
            <a:lvl5pPr indent="-3429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/>
            </a:lvl5pPr>
            <a:lvl6pPr indent="-3429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/>
            </a:lvl6pPr>
            <a:lvl7pPr indent="-3429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/>
            </a:lvl7pPr>
            <a:lvl8pPr indent="-3429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/>
            </a:lvl8pPr>
            <a:lvl9pPr indent="-3429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2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2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bg>
      <p:bgPr>
        <a:solidFill>
          <a:schemeClr val="accent1"/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3"/>
          <p:cNvSpPr txBox="1"/>
          <p:nvPr>
            <p:ph type="title"/>
          </p:nvPr>
        </p:nvSpPr>
        <p:spPr>
          <a:xfrm>
            <a:off x="603504" y="767419"/>
            <a:ext cx="10780776" cy="33558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Calibri"/>
              <a:buNone/>
              <a:defRPr b="0" sz="8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" type="body"/>
          </p:nvPr>
        </p:nvSpPr>
        <p:spPr>
          <a:xfrm>
            <a:off x="667512" y="4204209"/>
            <a:ext cx="9226296" cy="164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6" name="Google Shape;26;p13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3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3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4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" type="body"/>
          </p:nvPr>
        </p:nvSpPr>
        <p:spPr>
          <a:xfrm>
            <a:off x="676656" y="1998134"/>
            <a:ext cx="4663440" cy="376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C39E1A"/>
              </a:buClr>
              <a:buSzPts val="2400"/>
              <a:buChar char=" "/>
              <a:defRPr sz="2400"/>
            </a:lvl1pPr>
            <a:lvl2pPr indent="-3556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2000"/>
              <a:buChar char=" "/>
              <a:defRPr sz="2000"/>
            </a:lvl2pPr>
            <a:lvl3pPr indent="-3429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 sz="1800"/>
            </a:lvl3pPr>
            <a:lvl4pPr indent="-3302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Char char=" "/>
              <a:defRPr sz="1600"/>
            </a:lvl4pPr>
            <a:lvl5pPr indent="-3302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Char char=" "/>
              <a:defRPr sz="1600"/>
            </a:lvl5pPr>
            <a:lvl6pPr indent="-3302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Char char=" "/>
              <a:defRPr sz="1600"/>
            </a:lvl6pPr>
            <a:lvl7pPr indent="-3302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Char char=" "/>
              <a:defRPr sz="1600"/>
            </a:lvl7pPr>
            <a:lvl8pPr indent="-3302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Char char=" "/>
              <a:defRPr sz="1600"/>
            </a:lvl8pPr>
            <a:lvl9pPr indent="-3302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Char char=" "/>
              <a:defRPr sz="1600"/>
            </a:lvl9pPr>
          </a:lstStyle>
          <a:p/>
        </p:txBody>
      </p:sp>
      <p:sp>
        <p:nvSpPr>
          <p:cNvPr id="32" name="Google Shape;32;p14"/>
          <p:cNvSpPr txBox="1"/>
          <p:nvPr>
            <p:ph idx="2" type="body"/>
          </p:nvPr>
        </p:nvSpPr>
        <p:spPr>
          <a:xfrm>
            <a:off x="6011330" y="1998134"/>
            <a:ext cx="4663440" cy="376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C39E1A"/>
              </a:buClr>
              <a:buSzPts val="2400"/>
              <a:buChar char=" "/>
              <a:defRPr sz="2400"/>
            </a:lvl1pPr>
            <a:lvl2pPr indent="-3556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2000"/>
              <a:buChar char=" "/>
              <a:defRPr sz="2000"/>
            </a:lvl2pPr>
            <a:lvl3pPr indent="-3429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 sz="1800"/>
            </a:lvl3pPr>
            <a:lvl4pPr indent="-3302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Char char=" "/>
              <a:defRPr sz="1600"/>
            </a:lvl4pPr>
            <a:lvl5pPr indent="-3302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Char char=" "/>
              <a:defRPr sz="1600"/>
            </a:lvl5pPr>
            <a:lvl6pPr indent="-3302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Char char=" "/>
              <a:defRPr sz="1600"/>
            </a:lvl6pPr>
            <a:lvl7pPr indent="-3302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Char char=" "/>
              <a:defRPr sz="1600"/>
            </a:lvl7pPr>
            <a:lvl8pPr indent="-3302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Char char=" "/>
              <a:defRPr sz="1600"/>
            </a:lvl8pPr>
            <a:lvl9pPr indent="-3302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Char char=" "/>
              <a:defRPr sz="1600"/>
            </a:lvl9pPr>
          </a:lstStyle>
          <a:p/>
        </p:txBody>
      </p:sp>
      <p:sp>
        <p:nvSpPr>
          <p:cNvPr id="33" name="Google Shape;33;p14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4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4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5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" type="body"/>
          </p:nvPr>
        </p:nvSpPr>
        <p:spPr>
          <a:xfrm>
            <a:off x="676656" y="2040467"/>
            <a:ext cx="4663440" cy="72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C39E1A"/>
              </a:buClr>
              <a:buSzPts val="2200"/>
              <a:buNone/>
              <a:defRPr b="0" sz="2200" cap="none">
                <a:solidFill>
                  <a:srgbClr val="C39E1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5"/>
          <p:cNvSpPr txBox="1"/>
          <p:nvPr>
            <p:ph idx="2" type="body"/>
          </p:nvPr>
        </p:nvSpPr>
        <p:spPr>
          <a:xfrm>
            <a:off x="676656" y="2753084"/>
            <a:ext cx="466344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C39E1A"/>
              </a:buClr>
              <a:buSzPts val="2400"/>
              <a:buChar char=" "/>
              <a:defRPr sz="2400"/>
            </a:lvl1pPr>
            <a:lvl2pPr indent="-3556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2000"/>
              <a:buChar char=" "/>
              <a:defRPr sz="2000"/>
            </a:lvl2pPr>
            <a:lvl3pPr indent="-3429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 sz="1800"/>
            </a:lvl3pPr>
            <a:lvl4pPr indent="-3302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Char char=" "/>
              <a:defRPr sz="1600"/>
            </a:lvl4pPr>
            <a:lvl5pPr indent="-3302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Char char=" "/>
              <a:defRPr sz="1600"/>
            </a:lvl5pPr>
            <a:lvl6pPr indent="-3302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Char char=" "/>
              <a:defRPr sz="1600"/>
            </a:lvl6pPr>
            <a:lvl7pPr indent="-3302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Char char=" "/>
              <a:defRPr sz="1600"/>
            </a:lvl7pPr>
            <a:lvl8pPr indent="-3302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Char char=" "/>
              <a:defRPr sz="1600"/>
            </a:lvl8pPr>
            <a:lvl9pPr indent="-3302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Char char=" "/>
              <a:defRPr sz="1600"/>
            </a:lvl9pPr>
          </a:lstStyle>
          <a:p/>
        </p:txBody>
      </p:sp>
      <p:sp>
        <p:nvSpPr>
          <p:cNvPr id="40" name="Google Shape;40;p15"/>
          <p:cNvSpPr txBox="1"/>
          <p:nvPr>
            <p:ph idx="3" type="body"/>
          </p:nvPr>
        </p:nvSpPr>
        <p:spPr>
          <a:xfrm>
            <a:off x="6007608" y="2038435"/>
            <a:ext cx="4663440" cy="7223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C39E1A"/>
              </a:buClr>
              <a:buSzPts val="2200"/>
              <a:buNone/>
              <a:defRPr b="0" sz="2200" cap="non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5"/>
          <p:cNvSpPr txBox="1"/>
          <p:nvPr>
            <p:ph idx="4" type="body"/>
          </p:nvPr>
        </p:nvSpPr>
        <p:spPr>
          <a:xfrm>
            <a:off x="6007608" y="2750990"/>
            <a:ext cx="466344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C39E1A"/>
              </a:buClr>
              <a:buSzPts val="2400"/>
              <a:buChar char=" "/>
              <a:defRPr sz="2400"/>
            </a:lvl1pPr>
            <a:lvl2pPr indent="-3556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2000"/>
              <a:buChar char=" "/>
              <a:defRPr sz="2000"/>
            </a:lvl2pPr>
            <a:lvl3pPr indent="-3429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Char char=" "/>
              <a:defRPr sz="1800"/>
            </a:lvl3pPr>
            <a:lvl4pPr indent="-3302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Char char=" "/>
              <a:defRPr sz="1600"/>
            </a:lvl4pPr>
            <a:lvl5pPr indent="-3302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Char char=" "/>
              <a:defRPr sz="1600"/>
            </a:lvl5pPr>
            <a:lvl6pPr indent="-3302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Char char=" "/>
              <a:defRPr sz="1600"/>
            </a:lvl6pPr>
            <a:lvl7pPr indent="-3302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Char char=" "/>
              <a:defRPr sz="1600"/>
            </a:lvl7pPr>
            <a:lvl8pPr indent="-3302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Char char=" "/>
              <a:defRPr sz="1600"/>
            </a:lvl8pPr>
            <a:lvl9pPr indent="-3302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600"/>
              <a:buChar char=" "/>
              <a:defRPr sz="1600"/>
            </a:lvl9pPr>
          </a:lstStyle>
          <a:p/>
        </p:txBody>
      </p:sp>
      <p:sp>
        <p:nvSpPr>
          <p:cNvPr id="42" name="Google Shape;42;p15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5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5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6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6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6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7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bg>
      <p:bgPr>
        <a:solidFill>
          <a:schemeClr val="dk2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8"/>
          <p:cNvSpPr txBox="1"/>
          <p:nvPr>
            <p:ph type="title"/>
          </p:nvPr>
        </p:nvSpPr>
        <p:spPr>
          <a:xfrm>
            <a:off x="8261404" y="542282"/>
            <a:ext cx="3383280" cy="19202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8"/>
          <p:cNvSpPr txBox="1"/>
          <p:nvPr>
            <p:ph idx="1" type="body"/>
          </p:nvPr>
        </p:nvSpPr>
        <p:spPr>
          <a:xfrm>
            <a:off x="762000" y="762000"/>
            <a:ext cx="60960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C39E1A"/>
              </a:buClr>
              <a:buSzPts val="3200"/>
              <a:buChar char=" "/>
              <a:defRPr sz="3200"/>
            </a:lvl1pPr>
            <a:lvl2pPr indent="-4064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2800"/>
              <a:buChar char=" "/>
              <a:defRPr sz="2800"/>
            </a:lvl2pPr>
            <a:lvl3pPr indent="-3810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2400"/>
              <a:buChar char=" "/>
              <a:defRPr sz="2400"/>
            </a:lvl3pPr>
            <a:lvl4pPr indent="-3556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2000"/>
              <a:buChar char=" "/>
              <a:defRPr sz="2000"/>
            </a:lvl4pPr>
            <a:lvl5pPr indent="-3556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2000"/>
              <a:buChar char=" "/>
              <a:defRPr sz="2000"/>
            </a:lvl5pPr>
            <a:lvl6pPr indent="-3556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2000"/>
              <a:buChar char=" "/>
              <a:defRPr sz="2000"/>
            </a:lvl6pPr>
            <a:lvl7pPr indent="-3556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2000"/>
              <a:buChar char=" "/>
              <a:defRPr sz="2000"/>
            </a:lvl7pPr>
            <a:lvl8pPr indent="-3556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2000"/>
              <a:buChar char=" "/>
              <a:defRPr sz="2000"/>
            </a:lvl8pPr>
            <a:lvl9pPr indent="-3556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2000"/>
              <a:buChar char=" "/>
              <a:defRPr sz="2000"/>
            </a:lvl9pPr>
          </a:lstStyle>
          <a:p/>
        </p:txBody>
      </p:sp>
      <p:sp>
        <p:nvSpPr>
          <p:cNvPr id="58" name="Google Shape;58;p18"/>
          <p:cNvSpPr txBox="1"/>
          <p:nvPr>
            <p:ph idx="2" type="body"/>
          </p:nvPr>
        </p:nvSpPr>
        <p:spPr>
          <a:xfrm>
            <a:off x="8275982" y="2511813"/>
            <a:ext cx="3398520" cy="312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sz="18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9" name="Google Shape;59;p18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8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8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10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10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10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10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10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10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10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10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10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bg>
      <p:bgPr>
        <a:solidFill>
          <a:schemeClr val="accent1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9"/>
          <p:cNvSpPr txBox="1"/>
          <p:nvPr>
            <p:ph type="title"/>
          </p:nvPr>
        </p:nvSpPr>
        <p:spPr>
          <a:xfrm>
            <a:off x="649224" y="5418667"/>
            <a:ext cx="10780776" cy="61328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b="0" sz="3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9"/>
          <p:cNvSpPr/>
          <p:nvPr>
            <p:ph idx="2" type="pic"/>
          </p:nvPr>
        </p:nvSpPr>
        <p:spPr>
          <a:xfrm>
            <a:off x="0" y="0"/>
            <a:ext cx="12192000" cy="5330952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65" name="Google Shape;65;p19"/>
          <p:cNvSpPr txBox="1"/>
          <p:nvPr>
            <p:ph idx="1" type="body"/>
          </p:nvPr>
        </p:nvSpPr>
        <p:spPr>
          <a:xfrm>
            <a:off x="676656" y="5909735"/>
            <a:ext cx="9229344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6" name="Google Shape;66;p19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9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9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400"/>
              <a:buFont typeface="Calibri"/>
              <a:buNone/>
              <a:defRPr b="0" i="0" sz="5400" u="none" cap="none" strike="noStrike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0"/>
          <p:cNvSpPr txBox="1"/>
          <p:nvPr>
            <p:ph idx="1" type="body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C39E1A"/>
              </a:buClr>
              <a:buSzPts val="2400"/>
              <a:buFont typeface="Arial"/>
              <a:buChar char=" "/>
              <a:defRPr b="0" i="0" sz="2400" u="none" cap="none" strike="noStrike">
                <a:solidFill>
                  <a:srgbClr val="C39E1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2400"/>
              <a:buFont typeface="Arial"/>
              <a:buChar char=" "/>
              <a:defRPr b="0" i="0" sz="2400" u="none" cap="none" strike="noStrike">
                <a:solidFill>
                  <a:srgbClr val="C39E1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2000"/>
              <a:buFont typeface="Arial"/>
              <a:buChar char=" "/>
              <a:defRPr b="0" i="1" sz="2000" u="none" cap="none" strike="noStrike">
                <a:solidFill>
                  <a:srgbClr val="C39E1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Font typeface="Arial"/>
              <a:buChar char=" "/>
              <a:defRPr b="0" i="0" sz="1800" u="none" cap="none" strike="noStrike">
                <a:solidFill>
                  <a:srgbClr val="C39E1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Font typeface="Arial"/>
              <a:buChar char=" "/>
              <a:defRPr b="0" i="0" sz="1800" u="none" cap="none" strike="noStrike">
                <a:solidFill>
                  <a:srgbClr val="C39E1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Font typeface="Arial"/>
              <a:buChar char=" "/>
              <a:defRPr b="0" i="0" sz="1800" u="none" cap="none" strike="noStrike">
                <a:solidFill>
                  <a:srgbClr val="C39E1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Font typeface="Arial"/>
              <a:buChar char=" "/>
              <a:defRPr b="0" i="0" sz="1800" u="none" cap="none" strike="noStrike">
                <a:solidFill>
                  <a:srgbClr val="C39E1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Font typeface="Arial"/>
              <a:buChar char=" "/>
              <a:defRPr b="0" i="0" sz="1800" u="none" cap="none" strike="noStrike">
                <a:solidFill>
                  <a:srgbClr val="C39E1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C39E1A"/>
              </a:buClr>
              <a:buSzPts val="1800"/>
              <a:buFont typeface="Arial"/>
              <a:buChar char=" "/>
              <a:defRPr b="0" i="0" sz="1800" u="none" cap="none" strike="noStrike">
                <a:solidFill>
                  <a:srgbClr val="C39E1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0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5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0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5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0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1.png"/><Relationship Id="rId6" Type="http://schemas.openxmlformats.org/officeDocument/2006/relationships/image" Target="../media/image5.png"/><Relationship Id="rId7" Type="http://schemas.openxmlformats.org/officeDocument/2006/relationships/image" Target="../media/image2.png"/><Relationship Id="rId8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B0B3B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 txBox="1"/>
          <p:nvPr>
            <p:ph type="ctrTitle"/>
          </p:nvPr>
        </p:nvSpPr>
        <p:spPr>
          <a:xfrm>
            <a:off x="-85270" y="759053"/>
            <a:ext cx="11520300" cy="18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None/>
            </a:pPr>
            <a:r>
              <a:rPr b="1" lang="pt-BR" sz="1800">
                <a:latin typeface="Times New Roman"/>
                <a:ea typeface="Times New Roman"/>
                <a:cs typeface="Times New Roman"/>
                <a:sym typeface="Times New Roman"/>
              </a:rPr>
              <a:t>20° SIMPÓSIO DE COMUNICAÇÃO DA REGIÃO TOCANTINA</a:t>
            </a:r>
            <a:br>
              <a:rPr b="1" lang="pt-BR" sz="18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lang="pt-BR" sz="1800">
                <a:latin typeface="Times New Roman"/>
                <a:ea typeface="Times New Roman"/>
                <a:cs typeface="Times New Roman"/>
                <a:sym typeface="Times New Roman"/>
              </a:rPr>
              <a:t>CURSO DE JORNALISMO DA UFMA-IMPERATRIZ</a:t>
            </a:r>
            <a:br>
              <a:rPr b="1" lang="pt-BR" sz="18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lang="pt-BR" sz="1800">
                <a:latin typeface="Times New Roman"/>
                <a:ea typeface="Times New Roman"/>
                <a:cs typeface="Times New Roman"/>
                <a:sym typeface="Times New Roman"/>
              </a:rPr>
              <a:t>    DE 24 A 26 DE NOVEMBRO DE 2026</a:t>
            </a:r>
            <a:br>
              <a:rPr lang="pt-BR" sz="1800"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6" name="Google Shape;86;p1"/>
          <p:cNvSpPr txBox="1"/>
          <p:nvPr>
            <p:ph idx="1" type="subTitle"/>
          </p:nvPr>
        </p:nvSpPr>
        <p:spPr>
          <a:xfrm>
            <a:off x="358229" y="2679960"/>
            <a:ext cx="9228201" cy="164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</a:pPr>
            <a:r>
              <a:rPr b="1" lang="pt-BR" sz="4800">
                <a:latin typeface="Times New Roman"/>
                <a:ea typeface="Times New Roman"/>
                <a:cs typeface="Times New Roman"/>
                <a:sym typeface="Times New Roman"/>
              </a:rPr>
              <a:t>TÍTULO</a:t>
            </a:r>
            <a:r>
              <a:rPr lang="pt-BR"/>
              <a:t> </a:t>
            </a:r>
            <a:endParaRPr/>
          </a:p>
        </p:txBody>
      </p:sp>
      <p:pic>
        <p:nvPicPr>
          <p:cNvPr id="87" name="Google Shape;8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4757" y="1217295"/>
            <a:ext cx="1103055" cy="947681"/>
          </a:xfrm>
          <a:prstGeom prst="rect">
            <a:avLst/>
          </a:prstGeom>
          <a:noFill/>
          <a:ln cap="sq" cmpd="sng" w="38100">
            <a:solidFill>
              <a:srgbClr val="C00000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  <p:pic>
        <p:nvPicPr>
          <p:cNvPr id="88" name="Google Shape;88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5982" y="204787"/>
            <a:ext cx="1103055" cy="800417"/>
          </a:xfrm>
          <a:prstGeom prst="rect">
            <a:avLst/>
          </a:prstGeom>
          <a:noFill/>
          <a:ln cap="sq" cmpd="sng" w="38100">
            <a:solidFill>
              <a:srgbClr val="9F4110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11014775" y="573722"/>
            <a:ext cx="1731010" cy="583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11014775" y="2304733"/>
            <a:ext cx="1731010" cy="583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11032705" y="4034098"/>
            <a:ext cx="1731010" cy="583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11041668" y="5700713"/>
            <a:ext cx="1731010" cy="58356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5656067" y="4074459"/>
            <a:ext cx="4281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ACADÊMICOS: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ORIENTADOR (A): 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GT DE XXXXXXX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2968439" y="3244334"/>
            <a:ext cx="615202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1"/>
          <p:cNvPicPr preferRelativeResize="0"/>
          <p:nvPr/>
        </p:nvPicPr>
        <p:blipFill rotWithShape="1">
          <a:blip r:embed="rId6">
            <a:alphaModFix/>
          </a:blip>
          <a:srcRect b="24337" l="23572" r="52397" t="6185"/>
          <a:stretch/>
        </p:blipFill>
        <p:spPr>
          <a:xfrm>
            <a:off x="10213957" y="189441"/>
            <a:ext cx="1221037" cy="1217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6978" y="2377077"/>
            <a:ext cx="1221050" cy="122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37375" y="1576650"/>
            <a:ext cx="1568573" cy="6540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2D9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Times New Roman"/>
              <a:buNone/>
            </a:pPr>
            <a:r>
              <a:rPr b="1"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ORIENTAÇÕES GERAIS </a:t>
            </a:r>
            <a:endParaRPr/>
          </a:p>
        </p:txBody>
      </p:sp>
      <p:sp>
        <p:nvSpPr>
          <p:cNvPr id="103" name="Google Shape;103;p2"/>
          <p:cNvSpPr txBox="1"/>
          <p:nvPr>
            <p:ph idx="1" type="body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152400" lvl="0" marL="9144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 "/>
            </a:pPr>
            <a:r>
              <a:rPr lang="pt-BR">
                <a:solidFill>
                  <a:schemeClr val="dk1"/>
                </a:solidFill>
              </a:rPr>
              <a:t>- Usar Template padrão para apresentação e sugestão de ordem, porém, caso seja necessário poderá abrir mais páginas em um determinado tópico;</a:t>
            </a:r>
            <a:endParaRPr/>
          </a:p>
          <a:p>
            <a:pPr indent="-152400" lvl="0" marL="9144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400"/>
              <a:buChar char=" "/>
            </a:pPr>
            <a:r>
              <a:rPr lang="pt-BR">
                <a:solidFill>
                  <a:schemeClr val="dk1"/>
                </a:solidFill>
              </a:rPr>
              <a:t>- Defesa oral em  10 min;</a:t>
            </a:r>
            <a:endParaRPr/>
          </a:p>
          <a:p>
            <a:pPr indent="-152400" lvl="0" marL="9144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400"/>
              <a:buChar char=" "/>
            </a:pPr>
            <a:r>
              <a:rPr lang="pt-BR">
                <a:solidFill>
                  <a:schemeClr val="dk1"/>
                </a:solidFill>
              </a:rPr>
              <a:t>- Sintetize seus dados e organize sua apresentação conforme a sequência do resumo expandido. </a:t>
            </a:r>
            <a:endParaRPr/>
          </a:p>
          <a:p>
            <a:pPr indent="-152400" lvl="0" marL="9144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400"/>
              <a:buChar char=" "/>
            </a:pPr>
            <a:r>
              <a:rPr lang="pt-BR">
                <a:solidFill>
                  <a:schemeClr val="dk1"/>
                </a:solidFill>
              </a:rPr>
              <a:t>- Atenção aos tamanhos das letras e cor preta para uma melhor  visibilidade;</a:t>
            </a:r>
            <a:endParaRPr/>
          </a:p>
          <a:p>
            <a:pPr indent="-152400" lvl="0" marL="9144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400"/>
              <a:buChar char=" "/>
            </a:pPr>
            <a:r>
              <a:rPr lang="pt-BR">
                <a:solidFill>
                  <a:schemeClr val="dk1"/>
                </a:solidFill>
              </a:rPr>
              <a:t>- Tenha capacidade de síntese e fique de olho no tempo de defesa!</a:t>
            </a:r>
            <a:endParaRPr/>
          </a:p>
          <a:p>
            <a:pPr indent="-152400" lvl="0" marL="9144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400"/>
              <a:buChar char=" "/>
            </a:pPr>
            <a:r>
              <a:rPr lang="pt-BR">
                <a:solidFill>
                  <a:schemeClr val="dk1"/>
                </a:solidFill>
              </a:rPr>
              <a:t>- Slide apenas de orientação, apagar depois. </a:t>
            </a:r>
            <a:endParaRPr/>
          </a:p>
          <a:p>
            <a:pPr indent="-152400" lvl="0" marL="9144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400"/>
              <a:buChar char=" "/>
            </a:pPr>
            <a:r>
              <a:rPr lang="pt-BR">
                <a:solidFill>
                  <a:schemeClr val="dk1"/>
                </a:solidFill>
              </a:rPr>
              <a:t>Boa apresentação. </a:t>
            </a:r>
            <a:endParaRPr/>
          </a:p>
        </p:txBody>
      </p:sp>
      <p:grpSp>
        <p:nvGrpSpPr>
          <p:cNvPr id="104" name="Google Shape;104;p2"/>
          <p:cNvGrpSpPr/>
          <p:nvPr/>
        </p:nvGrpSpPr>
        <p:grpSpPr>
          <a:xfrm>
            <a:off x="-6281488" y="5314"/>
            <a:ext cx="18473488" cy="5355472"/>
            <a:chOff x="0" y="-597693"/>
            <a:chExt cx="4865446" cy="1410493"/>
          </a:xfrm>
        </p:grpSpPr>
        <p:sp>
          <p:nvSpPr>
            <p:cNvPr id="105" name="Google Shape;105;p2"/>
            <p:cNvSpPr/>
            <p:nvPr/>
          </p:nvSpPr>
          <p:spPr>
            <a:xfrm>
              <a:off x="1654383" y="-597693"/>
              <a:ext cx="3211063" cy="130165"/>
            </a:xfrm>
            <a:custGeom>
              <a:rect b="b" l="l" r="r" t="t"/>
              <a:pathLst>
                <a:path extrusionOk="0" h="16556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65567"/>
                  </a:lnTo>
                  <a:lnTo>
                    <a:pt x="0" y="165567"/>
                  </a:lnTo>
                  <a:close/>
                </a:path>
              </a:pathLst>
            </a:custGeom>
            <a:solidFill>
              <a:srgbClr val="57131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7" name="Google Shape;107;p2"/>
          <p:cNvSpPr txBox="1"/>
          <p:nvPr/>
        </p:nvSpPr>
        <p:spPr>
          <a:xfrm>
            <a:off x="-979205" y="0"/>
            <a:ext cx="14065446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pt-BR"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20° SIMPÓSIO DE COMUNICAÇÃO DA REGIÃO TOCANTINA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2D9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Times New Roman"/>
              <a:buNone/>
            </a:pPr>
            <a:r>
              <a:rPr b="1"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INTRODUÇÃO</a:t>
            </a:r>
            <a:endParaRPr/>
          </a:p>
        </p:txBody>
      </p:sp>
      <p:sp>
        <p:nvSpPr>
          <p:cNvPr id="113" name="Google Shape;113;p3"/>
          <p:cNvSpPr txBox="1"/>
          <p:nvPr>
            <p:ph idx="1" type="body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52400" lvl="0" marL="9144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39E1A"/>
              </a:buClr>
              <a:buSzPts val="2400"/>
              <a:buChar char=" "/>
            </a:pPr>
            <a:r>
              <a:rPr lang="pt-BR"/>
              <a:t>Tema/recorte temático </a:t>
            </a:r>
            <a:endParaRPr/>
          </a:p>
          <a:p>
            <a:pPr indent="-152400" lvl="0" marL="9144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C39E1A"/>
              </a:buClr>
              <a:buSzPts val="2400"/>
              <a:buChar char=" "/>
            </a:pPr>
            <a:r>
              <a:rPr lang="pt-BR"/>
              <a:t>Justificativa</a:t>
            </a:r>
            <a:endParaRPr/>
          </a:p>
          <a:p>
            <a:pPr indent="-152400" lvl="0" marL="9144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C39E1A"/>
              </a:buClr>
              <a:buSzPts val="2400"/>
              <a:buChar char=" "/>
            </a:pPr>
            <a:r>
              <a:rPr lang="pt-BR"/>
              <a:t>Problemática/questão norteadora</a:t>
            </a:r>
            <a:endParaRPr/>
          </a:p>
          <a:p>
            <a:pPr indent="-152400" lvl="0" marL="9144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C39E1A"/>
              </a:buClr>
              <a:buSzPts val="2400"/>
              <a:buChar char=" "/>
            </a:pPr>
            <a:r>
              <a:rPr lang="pt-BR"/>
              <a:t>contribuição </a:t>
            </a:r>
            <a:endParaRPr/>
          </a:p>
          <a:p>
            <a:pPr indent="0" lvl="0" marL="9144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C39E1A"/>
              </a:buClr>
              <a:buSzPts val="2400"/>
              <a:buNone/>
            </a:pPr>
            <a:r>
              <a:t/>
            </a:r>
            <a:endParaRPr/>
          </a:p>
        </p:txBody>
      </p:sp>
      <p:grpSp>
        <p:nvGrpSpPr>
          <p:cNvPr id="114" name="Google Shape;114;p3"/>
          <p:cNvGrpSpPr/>
          <p:nvPr/>
        </p:nvGrpSpPr>
        <p:grpSpPr>
          <a:xfrm>
            <a:off x="-6281488" y="5314"/>
            <a:ext cx="18473488" cy="5355472"/>
            <a:chOff x="0" y="-597693"/>
            <a:chExt cx="4865446" cy="1410493"/>
          </a:xfrm>
        </p:grpSpPr>
        <p:sp>
          <p:nvSpPr>
            <p:cNvPr id="115" name="Google Shape;115;p3"/>
            <p:cNvSpPr/>
            <p:nvPr/>
          </p:nvSpPr>
          <p:spPr>
            <a:xfrm>
              <a:off x="1654383" y="-597693"/>
              <a:ext cx="3211063" cy="130165"/>
            </a:xfrm>
            <a:custGeom>
              <a:rect b="b" l="l" r="r" t="t"/>
              <a:pathLst>
                <a:path extrusionOk="0" h="16556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65567"/>
                  </a:lnTo>
                  <a:lnTo>
                    <a:pt x="0" y="165567"/>
                  </a:lnTo>
                  <a:close/>
                </a:path>
              </a:pathLst>
            </a:custGeom>
            <a:solidFill>
              <a:srgbClr val="57131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" name="Google Shape;117;p3"/>
          <p:cNvSpPr txBox="1"/>
          <p:nvPr/>
        </p:nvSpPr>
        <p:spPr>
          <a:xfrm>
            <a:off x="-979205" y="0"/>
            <a:ext cx="14065446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pt-BR"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20° SIMPÓSIO DE COMUNICAÇÃO DA REGIÃO TOCANTINA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2D9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Times New Roman"/>
              <a:buNone/>
            </a:pPr>
            <a:r>
              <a:rPr b="1"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OBJETIVOS</a:t>
            </a:r>
            <a:endParaRPr/>
          </a:p>
        </p:txBody>
      </p:sp>
      <p:sp>
        <p:nvSpPr>
          <p:cNvPr id="123" name="Google Shape;123;p4"/>
          <p:cNvSpPr txBox="1"/>
          <p:nvPr>
            <p:ph idx="1" type="body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52400" lvl="0" marL="9144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39E1A"/>
              </a:buClr>
              <a:buSzPts val="2400"/>
              <a:buChar char=" "/>
            </a:pPr>
            <a:r>
              <a:rPr lang="pt-BR"/>
              <a:t>Geral e específicos </a:t>
            </a:r>
            <a:endParaRPr/>
          </a:p>
        </p:txBody>
      </p:sp>
      <p:grpSp>
        <p:nvGrpSpPr>
          <p:cNvPr id="124" name="Google Shape;124;p4"/>
          <p:cNvGrpSpPr/>
          <p:nvPr/>
        </p:nvGrpSpPr>
        <p:grpSpPr>
          <a:xfrm>
            <a:off x="-6281488" y="5314"/>
            <a:ext cx="18473488" cy="5355472"/>
            <a:chOff x="0" y="-597693"/>
            <a:chExt cx="4865446" cy="1410493"/>
          </a:xfrm>
        </p:grpSpPr>
        <p:sp>
          <p:nvSpPr>
            <p:cNvPr id="125" name="Google Shape;125;p4"/>
            <p:cNvSpPr/>
            <p:nvPr/>
          </p:nvSpPr>
          <p:spPr>
            <a:xfrm>
              <a:off x="1654383" y="-597693"/>
              <a:ext cx="3211063" cy="130165"/>
            </a:xfrm>
            <a:custGeom>
              <a:rect b="b" l="l" r="r" t="t"/>
              <a:pathLst>
                <a:path extrusionOk="0" h="16556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65567"/>
                  </a:lnTo>
                  <a:lnTo>
                    <a:pt x="0" y="165567"/>
                  </a:lnTo>
                  <a:close/>
                </a:path>
              </a:pathLst>
            </a:custGeom>
            <a:solidFill>
              <a:srgbClr val="57131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4"/>
          <p:cNvSpPr txBox="1"/>
          <p:nvPr/>
        </p:nvSpPr>
        <p:spPr>
          <a:xfrm>
            <a:off x="-979205" y="0"/>
            <a:ext cx="14065446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pt-BR"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20° SIMPÓSIO DE COMUNICAÇÃO DA REGIÃO TOCANTINA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2D9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Times New Roman"/>
              <a:buNone/>
            </a:pPr>
            <a:r>
              <a:rPr b="1"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METODOLOGIA</a:t>
            </a:r>
            <a:endParaRPr/>
          </a:p>
        </p:txBody>
      </p:sp>
      <p:sp>
        <p:nvSpPr>
          <p:cNvPr id="133" name="Google Shape;133;p5"/>
          <p:cNvSpPr txBox="1"/>
          <p:nvPr>
            <p:ph idx="1" type="body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9144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39E1A"/>
              </a:buClr>
              <a:buSzPts val="2400"/>
              <a:buNone/>
            </a:pPr>
            <a:r>
              <a:t/>
            </a:r>
            <a:endParaRPr/>
          </a:p>
        </p:txBody>
      </p:sp>
      <p:grpSp>
        <p:nvGrpSpPr>
          <p:cNvPr id="134" name="Google Shape;134;p5"/>
          <p:cNvGrpSpPr/>
          <p:nvPr/>
        </p:nvGrpSpPr>
        <p:grpSpPr>
          <a:xfrm>
            <a:off x="-6281488" y="5314"/>
            <a:ext cx="18473488" cy="5355472"/>
            <a:chOff x="0" y="-597693"/>
            <a:chExt cx="4865446" cy="1410493"/>
          </a:xfrm>
        </p:grpSpPr>
        <p:sp>
          <p:nvSpPr>
            <p:cNvPr id="135" name="Google Shape;135;p5"/>
            <p:cNvSpPr/>
            <p:nvPr/>
          </p:nvSpPr>
          <p:spPr>
            <a:xfrm>
              <a:off x="1654383" y="-597693"/>
              <a:ext cx="3211063" cy="130165"/>
            </a:xfrm>
            <a:custGeom>
              <a:rect b="b" l="l" r="r" t="t"/>
              <a:pathLst>
                <a:path extrusionOk="0" h="16556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65567"/>
                  </a:lnTo>
                  <a:lnTo>
                    <a:pt x="0" y="165567"/>
                  </a:lnTo>
                  <a:close/>
                </a:path>
              </a:pathLst>
            </a:custGeom>
            <a:solidFill>
              <a:srgbClr val="57131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7" name="Google Shape;137;p5"/>
          <p:cNvSpPr txBox="1"/>
          <p:nvPr/>
        </p:nvSpPr>
        <p:spPr>
          <a:xfrm>
            <a:off x="-979205" y="0"/>
            <a:ext cx="14065446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pt-BR"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20° SIMPÓSIO DE COMUNICAÇÃO DA REGIÃO TOCANTINA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2D9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Times New Roman"/>
              <a:buNone/>
            </a:pPr>
            <a:r>
              <a:rPr b="1"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FUNDAMENTAÇÃO TEÓRICA</a:t>
            </a:r>
            <a:endParaRPr/>
          </a:p>
        </p:txBody>
      </p:sp>
      <p:sp>
        <p:nvSpPr>
          <p:cNvPr id="143" name="Google Shape;143;p6"/>
          <p:cNvSpPr txBox="1"/>
          <p:nvPr>
            <p:ph idx="1" type="body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9144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39E1A"/>
              </a:buClr>
              <a:buSzPts val="2400"/>
              <a:buNone/>
            </a:pPr>
            <a:r>
              <a:t/>
            </a:r>
            <a:endParaRPr/>
          </a:p>
        </p:txBody>
      </p:sp>
      <p:grpSp>
        <p:nvGrpSpPr>
          <p:cNvPr id="144" name="Google Shape;144;p6"/>
          <p:cNvGrpSpPr/>
          <p:nvPr/>
        </p:nvGrpSpPr>
        <p:grpSpPr>
          <a:xfrm>
            <a:off x="-6281488" y="5314"/>
            <a:ext cx="18473488" cy="5355472"/>
            <a:chOff x="0" y="-597693"/>
            <a:chExt cx="4865446" cy="1410493"/>
          </a:xfrm>
        </p:grpSpPr>
        <p:sp>
          <p:nvSpPr>
            <p:cNvPr id="145" name="Google Shape;145;p6"/>
            <p:cNvSpPr/>
            <p:nvPr/>
          </p:nvSpPr>
          <p:spPr>
            <a:xfrm>
              <a:off x="1654383" y="-597693"/>
              <a:ext cx="3211063" cy="130165"/>
            </a:xfrm>
            <a:custGeom>
              <a:rect b="b" l="l" r="r" t="t"/>
              <a:pathLst>
                <a:path extrusionOk="0" h="16556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65567"/>
                  </a:lnTo>
                  <a:lnTo>
                    <a:pt x="0" y="165567"/>
                  </a:lnTo>
                  <a:close/>
                </a:path>
              </a:pathLst>
            </a:custGeom>
            <a:solidFill>
              <a:srgbClr val="57131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7" name="Google Shape;147;p6"/>
          <p:cNvSpPr txBox="1"/>
          <p:nvPr/>
        </p:nvSpPr>
        <p:spPr>
          <a:xfrm>
            <a:off x="-979205" y="0"/>
            <a:ext cx="14065446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pt-BR"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20° SIMPÓSIO DE COMUNICAÇÃO DA REGIÃO TOCANTINA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2D9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Times New Roman"/>
              <a:buNone/>
            </a:pPr>
            <a:r>
              <a:rPr b="1"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ANÁLISE DOS RESULTADOS</a:t>
            </a:r>
            <a:endParaRPr/>
          </a:p>
        </p:txBody>
      </p:sp>
      <p:sp>
        <p:nvSpPr>
          <p:cNvPr id="153" name="Google Shape;153;p7"/>
          <p:cNvSpPr txBox="1"/>
          <p:nvPr>
            <p:ph idx="1" type="body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9144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39E1A"/>
              </a:buClr>
              <a:buSzPts val="2400"/>
              <a:buNone/>
            </a:pPr>
            <a:r>
              <a:t/>
            </a:r>
            <a:endParaRPr/>
          </a:p>
        </p:txBody>
      </p:sp>
      <p:grpSp>
        <p:nvGrpSpPr>
          <p:cNvPr id="154" name="Google Shape;154;p7"/>
          <p:cNvGrpSpPr/>
          <p:nvPr/>
        </p:nvGrpSpPr>
        <p:grpSpPr>
          <a:xfrm>
            <a:off x="-6281488" y="5314"/>
            <a:ext cx="18473488" cy="5355472"/>
            <a:chOff x="0" y="-597693"/>
            <a:chExt cx="4865446" cy="1410493"/>
          </a:xfrm>
        </p:grpSpPr>
        <p:sp>
          <p:nvSpPr>
            <p:cNvPr id="155" name="Google Shape;155;p7"/>
            <p:cNvSpPr/>
            <p:nvPr/>
          </p:nvSpPr>
          <p:spPr>
            <a:xfrm>
              <a:off x="1654383" y="-597693"/>
              <a:ext cx="3211063" cy="130165"/>
            </a:xfrm>
            <a:custGeom>
              <a:rect b="b" l="l" r="r" t="t"/>
              <a:pathLst>
                <a:path extrusionOk="0" h="16556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65567"/>
                  </a:lnTo>
                  <a:lnTo>
                    <a:pt x="0" y="165567"/>
                  </a:lnTo>
                  <a:close/>
                </a:path>
              </a:pathLst>
            </a:custGeom>
            <a:solidFill>
              <a:srgbClr val="57131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7" name="Google Shape;157;p7"/>
          <p:cNvSpPr txBox="1"/>
          <p:nvPr/>
        </p:nvSpPr>
        <p:spPr>
          <a:xfrm>
            <a:off x="-979205" y="0"/>
            <a:ext cx="14065446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pt-BR"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20° SIMPÓSIO DE COMUNICAÇÃO DA REGIÃO TOCANTINA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2D9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8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Times New Roman"/>
              <a:buNone/>
            </a:pPr>
            <a:r>
              <a:rPr b="1"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CONCLUSÃO</a:t>
            </a:r>
            <a:endParaRPr/>
          </a:p>
        </p:txBody>
      </p:sp>
      <p:sp>
        <p:nvSpPr>
          <p:cNvPr id="163" name="Google Shape;163;p8"/>
          <p:cNvSpPr txBox="1"/>
          <p:nvPr>
            <p:ph idx="1" type="body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9144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39E1A"/>
              </a:buClr>
              <a:buSzPts val="2400"/>
              <a:buNone/>
            </a:pPr>
            <a:r>
              <a:t/>
            </a:r>
            <a:endParaRPr/>
          </a:p>
        </p:txBody>
      </p:sp>
      <p:grpSp>
        <p:nvGrpSpPr>
          <p:cNvPr id="164" name="Google Shape;164;p8"/>
          <p:cNvGrpSpPr/>
          <p:nvPr/>
        </p:nvGrpSpPr>
        <p:grpSpPr>
          <a:xfrm>
            <a:off x="-6281488" y="5314"/>
            <a:ext cx="18473488" cy="5355472"/>
            <a:chOff x="0" y="-597693"/>
            <a:chExt cx="4865446" cy="1410493"/>
          </a:xfrm>
        </p:grpSpPr>
        <p:sp>
          <p:nvSpPr>
            <p:cNvPr id="165" name="Google Shape;165;p8"/>
            <p:cNvSpPr/>
            <p:nvPr/>
          </p:nvSpPr>
          <p:spPr>
            <a:xfrm>
              <a:off x="1654383" y="-597693"/>
              <a:ext cx="3211063" cy="130165"/>
            </a:xfrm>
            <a:custGeom>
              <a:rect b="b" l="l" r="r" t="t"/>
              <a:pathLst>
                <a:path extrusionOk="0" h="16556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65567"/>
                  </a:lnTo>
                  <a:lnTo>
                    <a:pt x="0" y="165567"/>
                  </a:lnTo>
                  <a:close/>
                </a:path>
              </a:pathLst>
            </a:custGeom>
            <a:solidFill>
              <a:srgbClr val="57131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8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7" name="Google Shape;167;p8"/>
          <p:cNvSpPr txBox="1"/>
          <p:nvPr/>
        </p:nvSpPr>
        <p:spPr>
          <a:xfrm>
            <a:off x="-979205" y="0"/>
            <a:ext cx="14065446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pt-BR"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20° SIMPÓSIO DE COMUNICAÇÃO DA REGIÃO TOCANTINA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2D9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9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Times New Roman"/>
              <a:buNone/>
            </a:pPr>
            <a:r>
              <a:rPr b="1"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/>
          </a:p>
        </p:txBody>
      </p:sp>
      <p:sp>
        <p:nvSpPr>
          <p:cNvPr id="173" name="Google Shape;173;p9"/>
          <p:cNvSpPr txBox="1"/>
          <p:nvPr>
            <p:ph idx="1" type="body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9144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39E1A"/>
              </a:buClr>
              <a:buSzPts val="2400"/>
              <a:buNone/>
            </a:pPr>
            <a:r>
              <a:t/>
            </a:r>
            <a:endParaRPr/>
          </a:p>
        </p:txBody>
      </p:sp>
      <p:grpSp>
        <p:nvGrpSpPr>
          <p:cNvPr id="174" name="Google Shape;174;p9"/>
          <p:cNvGrpSpPr/>
          <p:nvPr/>
        </p:nvGrpSpPr>
        <p:grpSpPr>
          <a:xfrm>
            <a:off x="-6281488" y="5314"/>
            <a:ext cx="18473488" cy="5355472"/>
            <a:chOff x="0" y="-597693"/>
            <a:chExt cx="4865446" cy="1410493"/>
          </a:xfrm>
        </p:grpSpPr>
        <p:sp>
          <p:nvSpPr>
            <p:cNvPr id="175" name="Google Shape;175;p9"/>
            <p:cNvSpPr/>
            <p:nvPr/>
          </p:nvSpPr>
          <p:spPr>
            <a:xfrm>
              <a:off x="1654383" y="-597693"/>
              <a:ext cx="3211063" cy="130165"/>
            </a:xfrm>
            <a:custGeom>
              <a:rect b="b" l="l" r="r" t="t"/>
              <a:pathLst>
                <a:path extrusionOk="0" h="16556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65567"/>
                  </a:lnTo>
                  <a:lnTo>
                    <a:pt x="0" y="165567"/>
                  </a:lnTo>
                  <a:close/>
                </a:path>
              </a:pathLst>
            </a:custGeom>
            <a:solidFill>
              <a:srgbClr val="57131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7" name="Google Shape;177;p9"/>
          <p:cNvSpPr txBox="1"/>
          <p:nvPr/>
        </p:nvSpPr>
        <p:spPr>
          <a:xfrm>
            <a:off x="-979205" y="0"/>
            <a:ext cx="14065446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pt-BR"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20° SIMPÓSIO DE COMUNICAÇÃO DA REGIÃO TOCANTINA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etropolitano">
  <a:themeElements>
    <a:clrScheme name="Vermelho">
      <a:dk1>
        <a:srgbClr val="000000"/>
      </a:dk1>
      <a:lt1>
        <a:srgbClr val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2026-09-02T15:17:57Z</dcterms:created>
  <dc:creator>Camila Rodrigues</dc:creator>
</cp:coreProperties>
</file>